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FFFDF2E-8DC5-4FB8-922F-277C84BC116B}" type="datetimeFigureOut">
              <a:rPr lang="en-US" smtClean="0"/>
              <a:t>6/1/2011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DF5FD6B-56D9-4637-9129-6ACFDCB709A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Photoshop Lesson 6 Practice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Shayla</a:t>
            </a:r>
            <a:r>
              <a:rPr lang="en-US" dirty="0" smtClean="0"/>
              <a:t> Lantz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9)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8766" t="18519" r="19012" b="16049"/>
          <a:stretch>
            <a:fillRect/>
          </a:stretch>
        </p:blipFill>
        <p:spPr bwMode="auto">
          <a:xfrm>
            <a:off x="1981200" y="1905000"/>
            <a:ext cx="498175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10)</a:t>
            </a:r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8701" t="19481" r="18961" b="15584"/>
          <a:stretch>
            <a:fillRect/>
          </a:stretch>
        </p:blipFill>
        <p:spPr bwMode="auto">
          <a:xfrm>
            <a:off x="2286000" y="18288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1)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021" t="19186" r="19021" b="16836"/>
          <a:stretch>
            <a:fillRect/>
          </a:stretch>
        </p:blipFill>
        <p:spPr bwMode="auto">
          <a:xfrm>
            <a:off x="2362200" y="1828800"/>
            <a:ext cx="4267200" cy="352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2)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630" t="17808" r="18904" b="16438"/>
          <a:stretch>
            <a:fillRect/>
          </a:stretch>
        </p:blipFill>
        <p:spPr bwMode="auto">
          <a:xfrm>
            <a:off x="2590800" y="2057400"/>
            <a:ext cx="434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3)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155" t="18310" r="18873" b="15493"/>
          <a:stretch>
            <a:fillRect/>
          </a:stretch>
        </p:blipFill>
        <p:spPr bwMode="auto">
          <a:xfrm>
            <a:off x="2286000" y="19050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4)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361" t="18033" r="18689" b="16393"/>
          <a:stretch>
            <a:fillRect/>
          </a:stretch>
        </p:blipFill>
        <p:spPr bwMode="auto">
          <a:xfrm>
            <a:off x="2438400" y="1981200"/>
            <a:ext cx="42976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5)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8228" t="18987" r="18987" b="16456"/>
          <a:stretch>
            <a:fillRect/>
          </a:stretch>
        </p:blipFill>
        <p:spPr bwMode="auto">
          <a:xfrm>
            <a:off x="1981200" y="19050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6)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021" t="19186" r="19021" b="16836"/>
          <a:stretch>
            <a:fillRect/>
          </a:stretch>
        </p:blipFill>
        <p:spPr bwMode="auto">
          <a:xfrm>
            <a:off x="2209800" y="2133600"/>
            <a:ext cx="4343400" cy="358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7)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987" t="18987" r="18987" b="16139"/>
          <a:stretch>
            <a:fillRect/>
          </a:stretch>
        </p:blipFill>
        <p:spPr bwMode="auto">
          <a:xfrm>
            <a:off x="2057400" y="2057400"/>
            <a:ext cx="4648200" cy="38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8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8072" t="19578" r="18072" b="15663"/>
          <a:stretch>
            <a:fillRect/>
          </a:stretch>
        </p:blipFill>
        <p:spPr bwMode="auto">
          <a:xfrm>
            <a:off x="1981200" y="1981200"/>
            <a:ext cx="4953000" cy="401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</TotalTime>
  <Words>27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Photoshop Lesson 6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School Board of Levy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Photoshop Lesson 6 Practice Questions</dc:title>
  <dc:creator>Seinfeld</dc:creator>
  <cp:lastModifiedBy>Seinfeld</cp:lastModifiedBy>
  <cp:revision>2</cp:revision>
  <dcterms:created xsi:type="dcterms:W3CDTF">2011-06-01T15:16:38Z</dcterms:created>
  <dcterms:modified xsi:type="dcterms:W3CDTF">2011-06-01T15:33:15Z</dcterms:modified>
</cp:coreProperties>
</file>