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D56C8A1-C9B8-455C-A58A-3423E6F4F84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EC46CB6-22D5-463B-9751-A2E8FC094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Photoshop </a:t>
            </a:r>
            <a:r>
              <a:rPr lang="en-US" smtClean="0"/>
              <a:t>Lesson</a:t>
            </a:r>
            <a:r>
              <a:rPr lang="en-US" smtClean="0"/>
              <a:t> </a:t>
            </a:r>
            <a:r>
              <a:rPr lang="en-US" dirty="0" smtClean="0"/>
              <a:t>3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Shayla Lantz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9)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889" t="18056" r="18889" b="16667"/>
          <a:stretch>
            <a:fillRect/>
          </a:stretch>
        </p:blipFill>
        <p:spPr bwMode="auto">
          <a:xfrm>
            <a:off x="1981200" y="1828800"/>
            <a:ext cx="5181600" cy="43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10)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701" t="18182" r="18961" b="15584"/>
          <a:stretch>
            <a:fillRect/>
          </a:stretch>
        </p:blipFill>
        <p:spPr bwMode="auto">
          <a:xfrm>
            <a:off x="1905000" y="1828800"/>
            <a:ext cx="5410200" cy="459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021" t="17984" r="19021" b="15153"/>
          <a:stretch>
            <a:fillRect/>
          </a:stretch>
        </p:blipFill>
        <p:spPr bwMode="auto">
          <a:xfrm>
            <a:off x="2209800" y="2057400"/>
            <a:ext cx="4800600" cy="41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823" t="19118" r="18824" b="16176"/>
          <a:stretch>
            <a:fillRect/>
          </a:stretch>
        </p:blipFill>
        <p:spPr bwMode="auto">
          <a:xfrm>
            <a:off x="2133600" y="1981200"/>
            <a:ext cx="4953001" cy="41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3)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82" t="19886" r="18182" b="16193"/>
          <a:stretch>
            <a:fillRect/>
          </a:stretch>
        </p:blipFill>
        <p:spPr bwMode="auto">
          <a:xfrm>
            <a:off x="2133600" y="2209800"/>
            <a:ext cx="50258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4)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421" t="18092" r="18421" b="16118"/>
          <a:stretch>
            <a:fillRect/>
          </a:stretch>
        </p:blipFill>
        <p:spPr bwMode="auto">
          <a:xfrm>
            <a:off x="2057400" y="2057400"/>
            <a:ext cx="4876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5)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8113" t="18868" r="18491" b="15094"/>
          <a:stretch>
            <a:fillRect/>
          </a:stretch>
        </p:blipFill>
        <p:spPr bwMode="auto">
          <a:xfrm>
            <a:off x="2133600" y="19812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6)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462" t="18462" r="18769" b="15385"/>
          <a:stretch>
            <a:fillRect/>
          </a:stretch>
        </p:blipFill>
        <p:spPr bwMode="auto">
          <a:xfrm>
            <a:off x="1981200" y="1828800"/>
            <a:ext cx="5181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7)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462" t="18462" r="18769" b="15385"/>
          <a:stretch>
            <a:fillRect/>
          </a:stretch>
        </p:blipFill>
        <p:spPr bwMode="auto">
          <a:xfrm>
            <a:off x="1981200" y="1752600"/>
            <a:ext cx="5257800" cy="44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8)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378" t="18919" r="18919" b="16216"/>
          <a:stretch>
            <a:fillRect/>
          </a:stretch>
        </p:blipFill>
        <p:spPr bwMode="auto">
          <a:xfrm>
            <a:off x="1905000" y="1905000"/>
            <a:ext cx="5562600" cy="46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</TotalTime>
  <Words>27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Photoshop Lesson 3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School Board of Levy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Chapter 3 Practice Questions</dc:title>
  <dc:creator>Seinfeld</dc:creator>
  <cp:lastModifiedBy>Seinfeld</cp:lastModifiedBy>
  <cp:revision>6</cp:revision>
  <dcterms:created xsi:type="dcterms:W3CDTF">2011-04-14T14:51:43Z</dcterms:created>
  <dcterms:modified xsi:type="dcterms:W3CDTF">2011-05-03T14:51:14Z</dcterms:modified>
</cp:coreProperties>
</file>