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214BBC4-A64D-42C1-835E-86E1CC74E7FC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3AFD789-F463-401A-8203-3A810DA4A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Photoshop </a:t>
            </a:r>
            <a:r>
              <a:rPr lang="en-US" smtClean="0"/>
              <a:t>Lesson</a:t>
            </a:r>
            <a:r>
              <a:rPr lang="en-US" smtClean="0"/>
              <a:t> </a:t>
            </a:r>
            <a:r>
              <a:rPr lang="en-US" dirty="0" smtClean="0"/>
              <a:t>1 Practice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Shayla Lantz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9.) 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259" t="18519" r="18519" b="16667"/>
          <a:stretch>
            <a:fillRect/>
          </a:stretch>
        </p:blipFill>
        <p:spPr bwMode="auto">
          <a:xfrm>
            <a:off x="2133600" y="1981200"/>
            <a:ext cx="4800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10.) Which tool is most appropriate for creating and outline of a ball?</a:t>
            </a:r>
          </a:p>
          <a:p>
            <a:pPr>
              <a:buNone/>
            </a:pPr>
            <a:r>
              <a:rPr lang="en-US" sz="1800" dirty="0" smtClean="0"/>
              <a:t>	A. Oval Tool</a:t>
            </a:r>
          </a:p>
          <a:p>
            <a:pPr>
              <a:buNone/>
            </a:pPr>
            <a:r>
              <a:rPr lang="en-US" sz="1800" dirty="0" smtClean="0"/>
              <a:t>	B. Rectangle Tool</a:t>
            </a:r>
          </a:p>
          <a:p>
            <a:pPr>
              <a:buNone/>
            </a:pPr>
            <a:r>
              <a:rPr lang="en-US" sz="1800" dirty="0" smtClean="0"/>
              <a:t>	C. Line Tool</a:t>
            </a:r>
          </a:p>
          <a:p>
            <a:pPr>
              <a:buNone/>
            </a:pPr>
            <a:r>
              <a:rPr lang="en-US" sz="1800" dirty="0" smtClean="0"/>
              <a:t>	D. Magnetic Lasso Tool 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091" t="19318" r="19091" b="15909"/>
          <a:stretch>
            <a:fillRect/>
          </a:stretch>
        </p:blipFill>
        <p:spPr bwMode="auto">
          <a:xfrm>
            <a:off x="1905000" y="1905000"/>
            <a:ext cx="518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676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57" t="18834" r="19186" b="15819"/>
          <a:stretch>
            <a:fillRect/>
          </a:stretch>
        </p:blipFill>
        <p:spPr bwMode="auto">
          <a:xfrm>
            <a:off x="1828800" y="2057400"/>
            <a:ext cx="5257800" cy="40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3.)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874" t="18270" r="18721" b="15601"/>
          <a:stretch>
            <a:fillRect/>
          </a:stretch>
        </p:blipFill>
        <p:spPr bwMode="auto">
          <a:xfrm>
            <a:off x="2133600" y="2057400"/>
            <a:ext cx="4724400" cy="400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4.) 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892" t="18472" r="18730" b="15873"/>
          <a:stretch>
            <a:fillRect/>
          </a:stretch>
        </p:blipFill>
        <p:spPr bwMode="auto">
          <a:xfrm>
            <a:off x="2133600" y="2133600"/>
            <a:ext cx="4572000" cy="384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5.) 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048" t="18865" r="19048" b="16667"/>
          <a:stretch>
            <a:fillRect/>
          </a:stretch>
        </p:blipFill>
        <p:spPr bwMode="auto">
          <a:xfrm>
            <a:off x="1981200" y="1981200"/>
            <a:ext cx="4724400" cy="393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6.)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180" t="18696" r="18447" b="15858"/>
          <a:stretch>
            <a:fillRect/>
          </a:stretch>
        </p:blipFill>
        <p:spPr bwMode="auto">
          <a:xfrm>
            <a:off x="2209800" y="2133600"/>
            <a:ext cx="4724400" cy="396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7.)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130" t="18990" r="19437" b="15581"/>
          <a:stretch>
            <a:fillRect/>
          </a:stretch>
        </p:blipFill>
        <p:spPr bwMode="auto">
          <a:xfrm>
            <a:off x="2286000" y="2133600"/>
            <a:ext cx="4648200" cy="389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8.)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310" t="18443" r="18310" b="15493"/>
          <a:stretch>
            <a:fillRect/>
          </a:stretch>
        </p:blipFill>
        <p:spPr bwMode="auto">
          <a:xfrm>
            <a:off x="2286000" y="2209800"/>
            <a:ext cx="4648200" cy="387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</TotalTime>
  <Words>40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Photoshop Lesson 1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School Board of Levy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Chapter 1 Practice Questions</dc:title>
  <dc:creator>Seinfeld</dc:creator>
  <cp:lastModifiedBy>Seinfeld</cp:lastModifiedBy>
  <cp:revision>9</cp:revision>
  <dcterms:created xsi:type="dcterms:W3CDTF">2011-03-31T15:08:43Z</dcterms:created>
  <dcterms:modified xsi:type="dcterms:W3CDTF">2011-05-03T14:50:59Z</dcterms:modified>
</cp:coreProperties>
</file>